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59" r:id="rId4"/>
    <p:sldId id="260" r:id="rId5"/>
    <p:sldId id="263" r:id="rId6"/>
    <p:sldId id="261" r:id="rId7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4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D0AE7-D164-4766-8793-F32721E5FF75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7551B-AB98-4217-B6B3-0EEC5B340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9791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A2A2F1-214E-4B93-80B3-581692EAF0B0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7209C-5492-400D-A84A-4FB1F8F4F1A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636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7209C-5492-400D-A84A-4FB1F8F4F1AC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0675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7209C-5492-400D-A84A-4FB1F8F4F1AC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5252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A4CE-278D-4559-BD4B-047EB8A5A06C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1757ED8-761B-4A0D-9000-02CD6692ACB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042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A4CE-278D-4559-BD4B-047EB8A5A06C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57ED8-761B-4A0D-9000-02CD6692ACB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9501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A4CE-278D-4559-BD4B-047EB8A5A06C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57ED8-761B-4A0D-9000-02CD6692ACB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758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A4CE-278D-4559-BD4B-047EB8A5A06C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57ED8-761B-4A0D-9000-02CD6692ACB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39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A4CE-278D-4559-BD4B-047EB8A5A06C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57ED8-761B-4A0D-9000-02CD6692ACB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761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A4CE-278D-4559-BD4B-047EB8A5A06C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57ED8-761B-4A0D-9000-02CD6692ACB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454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A4CE-278D-4559-BD4B-047EB8A5A06C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57ED8-761B-4A0D-9000-02CD6692ACB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3912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A4CE-278D-4559-BD4B-047EB8A5A06C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57ED8-761B-4A0D-9000-02CD6692ACB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74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5A0A4CE-278D-4559-BD4B-047EB8A5A06C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57ED8-761B-4A0D-9000-02CD6692ACB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633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A4CE-278D-4559-BD4B-047EB8A5A06C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57ED8-761B-4A0D-9000-02CD6692ACB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75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A4CE-278D-4559-BD4B-047EB8A5A06C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57ED8-761B-4A0D-9000-02CD6692ACB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31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0A4CE-278D-4559-BD4B-047EB8A5A06C}" type="datetimeFigureOut">
              <a:rPr lang="zh-TW" altLang="en-US" smtClean="0"/>
              <a:t>2025/10/8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1757ED8-761B-4A0D-9000-02CD6692ACB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12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url.cc/7V11LQ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54579" y="802298"/>
            <a:ext cx="10200273" cy="2541431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學年第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學期教學助理培訓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>
            <a:normAutofit/>
          </a:bodyPr>
          <a:lstStyle/>
          <a:p>
            <a:r>
              <a:rPr lang="en-US" altLang="zh-TW" sz="2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114.10.08</a:t>
            </a:r>
            <a:endParaRPr lang="zh-TW" altLang="en-US" sz="28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1172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主任勉勵同學的話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222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51579" y="795973"/>
            <a:ext cx="9603275" cy="1049235"/>
          </a:xfrm>
        </p:spPr>
        <p:txBody>
          <a:bodyPr/>
          <a:lstStyle/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114-1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教學助理注意事項</a:t>
            </a:r>
            <a:b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86862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執行期間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工作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專業類、數位類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小時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每月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跨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校高職教學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助理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小時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薪資計算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190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尚需要扣除自行負擔部份勞保費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277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若您申請時有勾選自行提繳勞退金則需再從薪資中扣除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勞退金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indent="0">
              <a:buNone/>
            </a:pP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1577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51579" y="795973"/>
            <a:ext cx="9603275" cy="1049235"/>
          </a:xfrm>
        </p:spPr>
        <p:txBody>
          <a:bodyPr/>
          <a:lstStyle/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114-1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教學助理注意事項</a:t>
            </a:r>
            <a:b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86862"/>
          </a:xfrm>
        </p:spPr>
        <p:txBody>
          <a:bodyPr>
            <a:normAutofit fontScale="92500"/>
          </a:bodyPr>
          <a:lstStyle/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每月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日會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簡訊通知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上網填寫工作日誌，網址會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email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通知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各位，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或至教學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資源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中心掃描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QR CODE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期末要填寫本學期的期末成果報告，並上傳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8-10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照片。數位類教學助理，期末須提供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單元編輯後的教學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影片。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每個月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日以前務必至教學資源中心確認工作日誌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填報事宜並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簽名，以利後續核銷作業。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所有人都簽完名才能進行核銷作業，切勿耽擱作業，影響大家薪資入帳時間。</a:t>
            </a:r>
            <a:endParaRPr lang="en-US" altLang="zh-TW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工作內容勿填寫送公文、掃地等與教學助理無關之工作。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7.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如果學期中任何原因不想擔任教學助理了，除了跟老師說，也請務必通知教學資源中心，否則衍生的保費，將請您自行負擔。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若您有任何的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問題，歡迎您至教學資源中心討論。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9087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cs typeface="Times New Roman" panose="02020603050405020304" pitchFamily="18" charset="0"/>
              </a:rPr>
              <a:t>114-1</a:t>
            </a:r>
            <a:r>
              <a:rPr lang="zh-TW" altLang="zh-TW" dirty="0">
                <a:ea typeface="微軟正黑體" panose="020B0604030504040204" pitchFamily="34" charset="-120"/>
                <a:cs typeface="Times New Roman" panose="02020603050405020304" pitchFamily="18" charset="0"/>
              </a:rPr>
              <a:t>工作日誌</a:t>
            </a:r>
            <a:r>
              <a:rPr lang="zh-TW" altLang="zh-TW" dirty="0" smtClean="0">
                <a:ea typeface="微軟正黑體" panose="020B0604030504040204" pitchFamily="34" charset="-120"/>
                <a:cs typeface="Times New Roman" panose="02020603050405020304" pitchFamily="18" charset="0"/>
              </a:rPr>
              <a:t>填報</a:t>
            </a:r>
            <a:endParaRPr lang="zh-TW" altLang="en-US" dirty="0"/>
          </a:p>
        </p:txBody>
      </p:sp>
      <p:pic>
        <p:nvPicPr>
          <p:cNvPr id="4" name="Picture 2" descr="114-1填報工作日誌qrcode (8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79" y="2136251"/>
            <a:ext cx="23812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283017" y="4705108"/>
            <a:ext cx="2718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007BFF"/>
                </a:solidFill>
                <a:latin typeface="微軟正黑體" panose="020B0604030504040204" pitchFamily="34" charset="-120"/>
                <a:cs typeface="Helvetica" panose="020B0604020202020204" pitchFamily="34" charset="0"/>
                <a:hlinkClick r:id="rId3"/>
              </a:rPr>
              <a:t>https://reurl.cc/7V11LQ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737" y="2014494"/>
            <a:ext cx="4011284" cy="319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85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81115" y="802298"/>
            <a:ext cx="10473738" cy="2541431"/>
          </a:xfrm>
        </p:spPr>
        <p:txBody>
          <a:bodyPr>
            <a:normAutofit/>
          </a:bodyPr>
          <a:lstStyle/>
          <a:p>
            <a:r>
              <a:rPr lang="zh-TW" altLang="en-US" sz="5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謝謝大家願意擔任</a:t>
            </a:r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本學期</a:t>
            </a:r>
            <a:r>
              <a:rPr lang="zh-TW" altLang="en-US" sz="5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教學助理</a:t>
            </a:r>
            <a:endParaRPr lang="zh-TW" altLang="en-US" sz="5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6068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圖庫</Template>
  <TotalTime>584</TotalTime>
  <Words>304</Words>
  <Application>Microsoft Office PowerPoint</Application>
  <PresentationFormat>寬螢幕</PresentationFormat>
  <Paragraphs>24</Paragraphs>
  <Slides>6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5" baseType="lpstr">
      <vt:lpstr>微軟正黑體</vt:lpstr>
      <vt:lpstr>新細明體</vt:lpstr>
      <vt:lpstr>標楷體</vt:lpstr>
      <vt:lpstr>Arial</vt:lpstr>
      <vt:lpstr>Calibri</vt:lpstr>
      <vt:lpstr>Gill Sans MT</vt:lpstr>
      <vt:lpstr>Helvetica</vt:lpstr>
      <vt:lpstr>Times New Roman</vt:lpstr>
      <vt:lpstr>Gallery</vt:lpstr>
      <vt:lpstr>114學年第1學期教學助理培訓 </vt:lpstr>
      <vt:lpstr>主任勉勵同學的話</vt:lpstr>
      <vt:lpstr>114-1教學助理注意事項 </vt:lpstr>
      <vt:lpstr>114-1教學助理注意事項 </vt:lpstr>
      <vt:lpstr>114-1工作日誌填報</vt:lpstr>
      <vt:lpstr>謝謝大家願意擔任本學期教學助理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111學年第1學期教學助理培訓 </dc:title>
  <dc:creator>PC-user</dc:creator>
  <cp:lastModifiedBy>PC-user</cp:lastModifiedBy>
  <cp:revision>18</cp:revision>
  <cp:lastPrinted>2022-10-05T04:06:10Z</cp:lastPrinted>
  <dcterms:created xsi:type="dcterms:W3CDTF">2022-10-05T00:19:48Z</dcterms:created>
  <dcterms:modified xsi:type="dcterms:W3CDTF">2025-10-08T02:33:55Z</dcterms:modified>
</cp:coreProperties>
</file>